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4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5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6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7.jp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8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9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20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2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5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6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4" name="Picture 3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Spelarrapport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Rapport för 19 spelare</a:t>
            </a:r>
          </a:p>
        </p:txBody>
      </p:sp>
      <p:pic>
        <p:nvPicPr>
          <p:cNvPr id="5" name="Picture 4" descr="sirius 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" y="365760"/>
            <a:ext cx="2743200" cy="2743200"/>
          </a:xfrm>
          <a:prstGeom prst="rect">
            <a:avLst/>
          </a:prstGeom>
        </p:spPr>
      </p:pic>
      <p:pic>
        <p:nvPicPr>
          <p:cNvPr id="6" name="Picture 5" descr="sirius 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720" y="36576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15: Jerker Ortman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1/1.17</a:t>
            </a:r>
          </a:p>
          <a:p>
            <a:r>
              <a:t>Mål/skott: </a:t>
            </a:r>
          </a:p>
          <a:p>
            <a:r>
              <a:t>	Totalt: 1/12</a:t>
            </a:r>
          </a:p>
          <a:p>
            <a:r>
              <a:t>	utifrån: 0/8</a:t>
            </a:r>
          </a:p>
          <a:p>
            <a:r>
              <a:t>	centralt: 1/2</a:t>
            </a:r>
          </a:p>
          <a:p>
            <a:r>
              <a:t>	fast: 0/1</a:t>
            </a:r>
          </a:p>
          <a:p>
            <a:r>
              <a:t>	inlägg: 0/1</a:t>
            </a:r>
          </a:p>
          <a:p>
            <a:r>
              <a:t>Passningar:</a:t>
            </a:r>
          </a:p>
          <a:p>
            <a:r>
              <a:t>	lång: 4</a:t>
            </a:r>
          </a:p>
          <a:p>
            <a:r>
              <a:t>	straffområde: 1</a:t>
            </a:r>
          </a:p>
          <a:p>
            <a:r>
              <a:t>Fixade hörnor:</a:t>
            </a:r>
          </a:p>
          <a:p>
            <a:r>
              <a:t>	1</a:t>
            </a:r>
          </a:p>
        </p:txBody>
      </p:sp>
      <p:pic>
        <p:nvPicPr>
          <p:cNvPr id="6" name="Picture 5" descr="jerk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17: Nils Bergström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4/5.15</a:t>
            </a:r>
          </a:p>
          <a:p>
            <a:r>
              <a:t>Mål/skott: </a:t>
            </a:r>
          </a:p>
          <a:p>
            <a:r>
              <a:t>	Totalt: 4/39</a:t>
            </a:r>
          </a:p>
          <a:p>
            <a:r>
              <a:t>	utifrån: 3/17</a:t>
            </a:r>
          </a:p>
          <a:p>
            <a:r>
              <a:t>	fast: 1/9</a:t>
            </a:r>
          </a:p>
          <a:p>
            <a:r>
              <a:t>	inlägg: 1/4</a:t>
            </a:r>
          </a:p>
          <a:p>
            <a:r>
              <a:t>	dribbling: 0/4</a:t>
            </a:r>
          </a:p>
          <a:p>
            <a:r>
              <a:t>	centralt: 0/3</a:t>
            </a:r>
          </a:p>
          <a:p>
            <a:r>
              <a:t>	friställande: 1/1</a:t>
            </a:r>
          </a:p>
          <a:p>
            <a:r>
              <a:t>	retur: 0/1</a:t>
            </a:r>
          </a:p>
          <a:p>
            <a:r>
              <a:t>Passningar:</a:t>
            </a:r>
          </a:p>
          <a:p>
            <a:r>
              <a:t>	straffområde: 37</a:t>
            </a:r>
          </a:p>
          <a:p>
            <a:r>
              <a:t>	lång: 23</a:t>
            </a:r>
          </a:p>
          <a:p>
            <a:r>
              <a:t>	farlig: 4</a:t>
            </a:r>
          </a:p>
          <a:p>
            <a:r>
              <a:t>Fixade hörnor:</a:t>
            </a:r>
          </a:p>
          <a:p>
            <a:r>
              <a:t>	13</a:t>
            </a:r>
          </a:p>
        </p:txBody>
      </p:sp>
      <p:pic>
        <p:nvPicPr>
          <p:cNvPr id="6" name="Picture 5" descr="niss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20: Kalle Mårtensson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4/4.03</a:t>
            </a:r>
          </a:p>
          <a:p>
            <a:r>
              <a:t>Mål/skott: </a:t>
            </a:r>
          </a:p>
          <a:p>
            <a:r>
              <a:t>	Totalt: 4/23</a:t>
            </a:r>
          </a:p>
          <a:p>
            <a:r>
              <a:t>	fast: 2/7</a:t>
            </a:r>
          </a:p>
          <a:p>
            <a:r>
              <a:t>	utifrån: 0/6</a:t>
            </a:r>
          </a:p>
          <a:p>
            <a:r>
              <a:t>	centralt: 1/4</a:t>
            </a:r>
          </a:p>
          <a:p>
            <a:r>
              <a:t>	inlägg: 0/2</a:t>
            </a:r>
          </a:p>
          <a:p>
            <a:r>
              <a:t>	friställande: 0/2</a:t>
            </a:r>
          </a:p>
          <a:p>
            <a:r>
              <a:t>	dribbling: 0/1</a:t>
            </a:r>
          </a:p>
          <a:p>
            <a:r>
              <a:t>	retur: 1/1</a:t>
            </a:r>
          </a:p>
          <a:p>
            <a:r>
              <a:t>Passningar:</a:t>
            </a:r>
          </a:p>
          <a:p>
            <a:r>
              <a:t>	straffområde: 4</a:t>
            </a:r>
          </a:p>
          <a:p>
            <a:r>
              <a:t>Fixade hörnor:</a:t>
            </a:r>
          </a:p>
          <a:p>
            <a:r>
              <a:t>	6</a:t>
            </a:r>
          </a:p>
        </p:txBody>
      </p:sp>
      <p:pic>
        <p:nvPicPr>
          <p:cNvPr id="6" name="Picture 5" descr="kal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39: Arvid Tapper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6/4.65</a:t>
            </a:r>
          </a:p>
          <a:p>
            <a:r>
              <a:t>Mål/skott: </a:t>
            </a:r>
          </a:p>
          <a:p>
            <a:r>
              <a:t>	Totalt: 6/20</a:t>
            </a:r>
          </a:p>
          <a:p>
            <a:r>
              <a:t>	fast: 2/5</a:t>
            </a:r>
          </a:p>
          <a:p>
            <a:r>
              <a:t>	friställande: 2/5</a:t>
            </a:r>
          </a:p>
          <a:p>
            <a:r>
              <a:t>	utifrån: 0/5</a:t>
            </a:r>
          </a:p>
          <a:p>
            <a:r>
              <a:t>	inlägg: 1/3</a:t>
            </a:r>
          </a:p>
          <a:p>
            <a:r>
              <a:t>	centralt: 0/2</a:t>
            </a:r>
          </a:p>
          <a:p>
            <a:r>
              <a:t>Passningar:</a:t>
            </a:r>
          </a:p>
          <a:p>
            <a:r>
              <a:t>	straffområde: 11</a:t>
            </a:r>
          </a:p>
          <a:p>
            <a:r>
              <a:t>	lång: 4</a:t>
            </a:r>
          </a:p>
          <a:p>
            <a:r>
              <a:t>	farlig: 3</a:t>
            </a:r>
          </a:p>
          <a:p>
            <a:r>
              <a:t>Fixade hörnor:</a:t>
            </a:r>
          </a:p>
          <a:p>
            <a:r>
              <a:t>	6</a:t>
            </a:r>
          </a:p>
        </p:txBody>
      </p:sp>
      <p:pic>
        <p:nvPicPr>
          <p:cNvPr id="6" name="Picture 5" descr="arvi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40: Sune Gustafsson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0/0.95</a:t>
            </a:r>
          </a:p>
          <a:p>
            <a:r>
              <a:t>Mål/skott: </a:t>
            </a:r>
          </a:p>
          <a:p>
            <a:r>
              <a:t>	Totalt: 0/6</a:t>
            </a:r>
          </a:p>
          <a:p>
            <a:r>
              <a:t>	fast: 0/5</a:t>
            </a:r>
          </a:p>
          <a:p>
            <a:r>
              <a:t>	retur: 0/1</a:t>
            </a:r>
          </a:p>
          <a:p>
            <a:r>
              <a:t>Passningar:</a:t>
            </a:r>
          </a:p>
          <a:p>
            <a:r>
              <a:t>	lång: 4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su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61: Ted Haraldsson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0/0.7</a:t>
            </a:r>
          </a:p>
          <a:p>
            <a:r>
              <a:t>Mål/skott: </a:t>
            </a:r>
          </a:p>
          <a:p>
            <a:r>
              <a:t>	Totalt: 0/4</a:t>
            </a:r>
          </a:p>
          <a:p>
            <a:r>
              <a:t>	inlägg: 0/3</a:t>
            </a:r>
          </a:p>
          <a:p>
            <a:r>
              <a:t>	utifrån: 0/1</a:t>
            </a:r>
          </a:p>
          <a:p>
            <a:r>
              <a:t>Passningar:</a:t>
            </a:r>
          </a:p>
          <a:p>
            <a:r>
              <a:t>	lång: 48</a:t>
            </a:r>
          </a:p>
          <a:p>
            <a:r>
              <a:t>	straffområde: 6</a:t>
            </a:r>
          </a:p>
          <a:p>
            <a:r>
              <a:t>	farlig: 4</a:t>
            </a:r>
          </a:p>
          <a:p>
            <a:r>
              <a:t>Fixade hörnor:</a:t>
            </a:r>
          </a:p>
          <a:p>
            <a:r>
              <a:t>	6</a:t>
            </a:r>
          </a:p>
        </p:txBody>
      </p:sp>
      <p:pic>
        <p:nvPicPr>
          <p:cNvPr id="6" name="Picture 5" descr="haral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66: Alexander Karlgren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4/3.88</a:t>
            </a:r>
          </a:p>
          <a:p>
            <a:r>
              <a:t>Mål/skott: </a:t>
            </a:r>
          </a:p>
          <a:p>
            <a:r>
              <a:t>	Totalt: 4/29</a:t>
            </a:r>
          </a:p>
          <a:p>
            <a:r>
              <a:t>	utifrån: 0/15</a:t>
            </a:r>
          </a:p>
          <a:p>
            <a:r>
              <a:t>	fast: 0/7</a:t>
            </a:r>
          </a:p>
          <a:p>
            <a:r>
              <a:t>	dribbling: 2/2</a:t>
            </a:r>
          </a:p>
          <a:p>
            <a:r>
              <a:t>	friställande: 1/2</a:t>
            </a:r>
          </a:p>
          <a:p>
            <a:r>
              <a:t>	retur: 0/1</a:t>
            </a:r>
          </a:p>
          <a:p>
            <a:r>
              <a:t>	inlägg: 0/1</a:t>
            </a:r>
          </a:p>
          <a:p>
            <a:r>
              <a:t>	centralt: 1/1</a:t>
            </a:r>
          </a:p>
          <a:p>
            <a:r>
              <a:t>Passningar:</a:t>
            </a:r>
          </a:p>
          <a:p>
            <a:r>
              <a:t>	lång: 28</a:t>
            </a:r>
          </a:p>
          <a:p>
            <a:r>
              <a:t>	straffområde: 24</a:t>
            </a:r>
          </a:p>
          <a:p>
            <a:r>
              <a:t>	farlig: 6</a:t>
            </a:r>
          </a:p>
          <a:p>
            <a:r>
              <a:t>Fixade hörnor:</a:t>
            </a:r>
          </a:p>
          <a:p>
            <a:r>
              <a:t>	9</a:t>
            </a:r>
          </a:p>
        </p:txBody>
      </p:sp>
      <p:pic>
        <p:nvPicPr>
          <p:cNvPr id="6" name="Picture 5" descr="karlgren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70: Colin Dahlberg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0/0.61</a:t>
            </a:r>
          </a:p>
          <a:p>
            <a:r>
              <a:t>Mål/skott: </a:t>
            </a:r>
          </a:p>
          <a:p>
            <a:r>
              <a:t>	Totalt: 0/4</a:t>
            </a:r>
          </a:p>
          <a:p>
            <a:r>
              <a:t>	fast: 0/2</a:t>
            </a:r>
          </a:p>
          <a:p>
            <a:r>
              <a:t>	retur: 0/1</a:t>
            </a:r>
          </a:p>
          <a:p>
            <a:r>
              <a:t>	utifrån: 0/1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col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80: Axel Götlin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4/5.93</a:t>
            </a:r>
          </a:p>
          <a:p>
            <a:r>
              <a:t>Mål/skott: </a:t>
            </a:r>
          </a:p>
          <a:p>
            <a:r>
              <a:t>	Totalt: 4/35</a:t>
            </a:r>
          </a:p>
          <a:p>
            <a:r>
              <a:t>	fast: 2/10</a:t>
            </a:r>
          </a:p>
          <a:p>
            <a:r>
              <a:t>	utifrån: 0/7</a:t>
            </a:r>
          </a:p>
          <a:p>
            <a:r>
              <a:t>	centralt: 0/6</a:t>
            </a:r>
          </a:p>
          <a:p>
            <a:r>
              <a:t>	dribbling: 0/5</a:t>
            </a:r>
          </a:p>
          <a:p>
            <a:r>
              <a:t>	retur: 1/3</a:t>
            </a:r>
          </a:p>
          <a:p>
            <a:r>
              <a:t>	inlägg: 0/3</a:t>
            </a:r>
          </a:p>
          <a:p>
            <a:r>
              <a:t>	friställande: 1/1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axe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88: Samuel Heeger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2/3.33</a:t>
            </a:r>
          </a:p>
          <a:p>
            <a:r>
              <a:t>Mål/skott: </a:t>
            </a:r>
          </a:p>
          <a:p>
            <a:r>
              <a:t>	Totalt: 2/27</a:t>
            </a:r>
          </a:p>
          <a:p>
            <a:r>
              <a:t>	fast: 1/13</a:t>
            </a:r>
          </a:p>
          <a:p>
            <a:r>
              <a:t>	utifrån: 0/9</a:t>
            </a:r>
          </a:p>
          <a:p>
            <a:r>
              <a:t>	inlägg: 1/4</a:t>
            </a:r>
          </a:p>
          <a:p>
            <a:r>
              <a:t>	retur: 0/1</a:t>
            </a:r>
          </a:p>
          <a:p>
            <a:r>
              <a:t>Passningar:</a:t>
            </a:r>
          </a:p>
          <a:p>
            <a:r>
              <a:t>	lång: 31</a:t>
            </a:r>
          </a:p>
          <a:p>
            <a:r>
              <a:t>	straffområde: 12</a:t>
            </a:r>
          </a:p>
          <a:p>
            <a:r>
              <a:t>	farlig: 1</a:t>
            </a:r>
          </a:p>
          <a:p>
            <a:r>
              <a:t>Fixade hörnor:</a:t>
            </a:r>
          </a:p>
          <a:p>
            <a:r>
              <a:t>	13</a:t>
            </a:r>
          </a:p>
        </p:txBody>
      </p:sp>
      <p:pic>
        <p:nvPicPr>
          <p:cNvPr id="6" name="Picture 5" descr="heeg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53533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2: Stefan Kröller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1/1.18</a:t>
            </a:r>
          </a:p>
          <a:p>
            <a:r>
              <a:t>Mål/skott: </a:t>
            </a:r>
          </a:p>
          <a:p>
            <a:r>
              <a:t>	Totalt: 1/8</a:t>
            </a:r>
          </a:p>
          <a:p>
            <a:r>
              <a:t>	fast: 1/6</a:t>
            </a:r>
          </a:p>
          <a:p>
            <a:r>
              <a:t>	centralt: 0/2</a:t>
            </a:r>
          </a:p>
          <a:p>
            <a:r>
              <a:t>Passningar:</a:t>
            </a:r>
          </a:p>
          <a:p>
            <a:r>
              <a:t>	lång: 1</a:t>
            </a:r>
          </a:p>
          <a:p>
            <a:r>
              <a:t>	straffområde: 1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kröll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97: Alexander Härndahl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14/10.27</a:t>
            </a:r>
          </a:p>
          <a:p>
            <a:r>
              <a:t>Mål/skott: </a:t>
            </a:r>
          </a:p>
          <a:p>
            <a:r>
              <a:t>	Totalt: 14/70</a:t>
            </a:r>
          </a:p>
          <a:p>
            <a:r>
              <a:t>	fast: 7/22</a:t>
            </a:r>
          </a:p>
          <a:p>
            <a:r>
              <a:t>	utifrån: 5/22</a:t>
            </a:r>
          </a:p>
          <a:p>
            <a:r>
              <a:t>	centralt: 0/9</a:t>
            </a:r>
          </a:p>
          <a:p>
            <a:r>
              <a:t>	inlägg: 1/6</a:t>
            </a:r>
          </a:p>
          <a:p>
            <a:r>
              <a:t>	dribbling: 1/6</a:t>
            </a:r>
          </a:p>
          <a:p>
            <a:r>
              <a:t>	retur: 0/3</a:t>
            </a:r>
          </a:p>
          <a:p>
            <a:r>
              <a:t>	friställande: 2/2</a:t>
            </a:r>
          </a:p>
          <a:p>
            <a:r>
              <a:t>Passningar:</a:t>
            </a:r>
          </a:p>
          <a:p>
            <a:r>
              <a:t>	straffområde: 17</a:t>
            </a:r>
          </a:p>
          <a:p>
            <a:r>
              <a:t>	lång: 13</a:t>
            </a:r>
          </a:p>
          <a:p>
            <a:r>
              <a:t>	farlig: 4</a:t>
            </a:r>
          </a:p>
          <a:p>
            <a:r>
              <a:t>Fixade hörnor:</a:t>
            </a:r>
          </a:p>
          <a:p>
            <a:r>
              <a:t>	17</a:t>
            </a:r>
          </a:p>
        </p:txBody>
      </p:sp>
      <p:pic>
        <p:nvPicPr>
          <p:cNvPr id="6" name="Picture 5" descr="harndah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6: David Thorén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4/3.04</a:t>
            </a:r>
          </a:p>
          <a:p>
            <a:r>
              <a:t>Mål/skott: </a:t>
            </a:r>
          </a:p>
          <a:p>
            <a:r>
              <a:t>	Totalt: 4/19</a:t>
            </a:r>
          </a:p>
          <a:p>
            <a:r>
              <a:t>	utifrån: 0/7</a:t>
            </a:r>
          </a:p>
          <a:p>
            <a:r>
              <a:t>	fast: 0/4</a:t>
            </a:r>
          </a:p>
          <a:p>
            <a:r>
              <a:t>	dribbling: 1/2</a:t>
            </a:r>
          </a:p>
          <a:p>
            <a:r>
              <a:t>	retur: 2/2</a:t>
            </a:r>
          </a:p>
          <a:p>
            <a:r>
              <a:t>	inlägg: 0/2</a:t>
            </a:r>
          </a:p>
          <a:p>
            <a:r>
              <a:t>	friställande: 0/1</a:t>
            </a:r>
          </a:p>
          <a:p>
            <a:r>
              <a:t>	centralt: 1/1</a:t>
            </a:r>
          </a:p>
          <a:p>
            <a:r>
              <a:t>Passningar:</a:t>
            </a:r>
          </a:p>
          <a:p>
            <a:r>
              <a:t>	lång: 7</a:t>
            </a:r>
          </a:p>
          <a:p>
            <a:r>
              <a:t>	straffområde: 6</a:t>
            </a:r>
          </a:p>
          <a:p>
            <a:r>
              <a:t>	farlig: 1</a:t>
            </a:r>
          </a:p>
          <a:p>
            <a:r>
              <a:t>Fixade hörnor:</a:t>
            </a:r>
          </a:p>
          <a:p>
            <a:r>
              <a:t>	1</a:t>
            </a:r>
          </a:p>
        </p:txBody>
      </p:sp>
      <p:pic>
        <p:nvPicPr>
          <p:cNvPr id="6" name="Picture 5" descr="davv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7: Jimmy Jansson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1/2.06</a:t>
            </a:r>
          </a:p>
          <a:p>
            <a:r>
              <a:t>Mål/skott: </a:t>
            </a:r>
          </a:p>
          <a:p>
            <a:r>
              <a:t>	Totalt: 1/11</a:t>
            </a:r>
          </a:p>
          <a:p>
            <a:r>
              <a:t>	retur: 0/3</a:t>
            </a:r>
          </a:p>
          <a:p>
            <a:r>
              <a:t>	centralt: 0/3</a:t>
            </a:r>
          </a:p>
          <a:p>
            <a:r>
              <a:t>	utifrån: 0/3</a:t>
            </a:r>
          </a:p>
          <a:p>
            <a:r>
              <a:t>	inlägg: 0/1</a:t>
            </a:r>
          </a:p>
          <a:p>
            <a:r>
              <a:t>	dribbling: 1/1</a:t>
            </a:r>
          </a:p>
          <a:p>
            <a:r>
              <a:t>Passningar:</a:t>
            </a:r>
          </a:p>
          <a:p>
            <a:r>
              <a:t>	lång: 40</a:t>
            </a:r>
          </a:p>
          <a:p>
            <a:r>
              <a:t>	straffområde: 16</a:t>
            </a:r>
          </a:p>
          <a:p>
            <a:r>
              <a:t>	farlig: 3</a:t>
            </a:r>
          </a:p>
          <a:p>
            <a:r>
              <a:t>Fixade hörnor:</a:t>
            </a:r>
          </a:p>
          <a:p>
            <a:r>
              <a:t>	9</a:t>
            </a:r>
          </a:p>
        </p:txBody>
      </p:sp>
      <p:pic>
        <p:nvPicPr>
          <p:cNvPr id="6" name="Picture 5" descr="jimmy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9: Emil Eskhult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0/0</a:t>
            </a:r>
          </a:p>
          <a:p>
            <a:r>
              <a:t>Mål/skott: </a:t>
            </a:r>
          </a:p>
          <a:p>
            <a:r>
              <a:t>	Totalt: 0/0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emi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10: Ted Bergström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6/13.64</a:t>
            </a:r>
          </a:p>
          <a:p>
            <a:r>
              <a:t>Mål/skott: </a:t>
            </a:r>
          </a:p>
          <a:p>
            <a:r>
              <a:t>	Totalt: 6/74</a:t>
            </a:r>
          </a:p>
          <a:p>
            <a:r>
              <a:t>	fast: 3/24</a:t>
            </a:r>
          </a:p>
          <a:p>
            <a:r>
              <a:t>	utifrån: 0/14</a:t>
            </a:r>
          </a:p>
          <a:p>
            <a:r>
              <a:t>	inlägg: 0/11</a:t>
            </a:r>
          </a:p>
          <a:p>
            <a:r>
              <a:t>	centralt: 0/11</a:t>
            </a:r>
          </a:p>
          <a:p>
            <a:r>
              <a:t>	friställande: 1/6</a:t>
            </a:r>
          </a:p>
          <a:p>
            <a:r>
              <a:t>	retur: 2/4</a:t>
            </a:r>
          </a:p>
          <a:p>
            <a:r>
              <a:t>	dribbling: 0/4</a:t>
            </a:r>
          </a:p>
          <a:p>
            <a:r>
              <a:t>Passningar:</a:t>
            </a:r>
          </a:p>
          <a:p>
            <a:r>
              <a:t>	straffområde: 12</a:t>
            </a:r>
          </a:p>
          <a:p>
            <a:r>
              <a:t>	farlig: 3</a:t>
            </a:r>
          </a:p>
          <a:p>
            <a:r>
              <a:t>Fixade hörnor:</a:t>
            </a:r>
          </a:p>
          <a:p>
            <a:r>
              <a:t>	13</a:t>
            </a:r>
          </a:p>
        </p:txBody>
      </p:sp>
      <p:pic>
        <p:nvPicPr>
          <p:cNvPr id="6" name="Picture 5" descr="ted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11: Albin Thomsen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4/7.58</a:t>
            </a:r>
          </a:p>
          <a:p>
            <a:r>
              <a:t>Mål/skott: </a:t>
            </a:r>
          </a:p>
          <a:p>
            <a:r>
              <a:t>	Totalt: 4/34</a:t>
            </a:r>
          </a:p>
          <a:p>
            <a:r>
              <a:t>	utifrån: 0/10</a:t>
            </a:r>
          </a:p>
          <a:p>
            <a:r>
              <a:t>	friställande: 0/7</a:t>
            </a:r>
          </a:p>
          <a:p>
            <a:r>
              <a:t>	inlägg: 3/5</a:t>
            </a:r>
          </a:p>
          <a:p>
            <a:r>
              <a:t>	centralt: 1/4</a:t>
            </a:r>
          </a:p>
          <a:p>
            <a:r>
              <a:t>	fast: 0/4</a:t>
            </a:r>
          </a:p>
          <a:p>
            <a:r>
              <a:t>	dribbling: 0/3</a:t>
            </a:r>
          </a:p>
          <a:p>
            <a:r>
              <a:t>	retur: 1/1</a:t>
            </a:r>
          </a:p>
          <a:p>
            <a:r>
              <a:t>Passningar:</a:t>
            </a:r>
          </a:p>
          <a:p>
            <a:r>
              <a:t>	straffområde: 13</a:t>
            </a:r>
          </a:p>
          <a:p>
            <a:r>
              <a:t>	lång: 1</a:t>
            </a:r>
          </a:p>
          <a:p>
            <a:r>
              <a:t>Fixade hörnor:</a:t>
            </a:r>
          </a:p>
          <a:p>
            <a:r>
              <a:t>	8</a:t>
            </a:r>
          </a:p>
        </p:txBody>
      </p:sp>
      <p:pic>
        <p:nvPicPr>
          <p:cNvPr id="6" name="Picture 5" descr="alb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12: Oscar Qvist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0/0</a:t>
            </a:r>
          </a:p>
          <a:p>
            <a:r>
              <a:t>Mål/skott: </a:t>
            </a:r>
          </a:p>
          <a:p>
            <a:r>
              <a:t>	Totalt: 0/0</a:t>
            </a:r>
          </a:p>
          <a:p>
            <a:r>
              <a:t>Passningar:</a:t>
            </a:r>
          </a:p>
          <a:p>
            <a:r>
              <a:t>	straffområde: 2</a:t>
            </a:r>
          </a:p>
          <a:p>
            <a:r>
              <a:t>	lång: 1</a:t>
            </a:r>
          </a:p>
          <a:p>
            <a:r>
              <a:t>Fixade hörnor:</a:t>
            </a:r>
          </a:p>
          <a:p>
            <a:r>
              <a:t>	1</a:t>
            </a:r>
          </a:p>
        </p:txBody>
      </p:sp>
      <p:pic>
        <p:nvPicPr>
          <p:cNvPr id="6" name="Picture 5" descr="qv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13: Anton Andersson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66/65.41</a:t>
            </a:r>
          </a:p>
          <a:p>
            <a:r>
              <a:t>Mål/skott: </a:t>
            </a:r>
          </a:p>
          <a:p>
            <a:r>
              <a:t>	Totalt: 66/415</a:t>
            </a:r>
          </a:p>
          <a:p>
            <a:r>
              <a:t>	utifrån: 35/132</a:t>
            </a:r>
          </a:p>
          <a:p>
            <a:r>
              <a:t>	fast: 34/98</a:t>
            </a:r>
          </a:p>
          <a:p>
            <a:r>
              <a:t>	centralt: 15/61</a:t>
            </a:r>
          </a:p>
          <a:p>
            <a:r>
              <a:t>	inlägg: 22/56</a:t>
            </a:r>
          </a:p>
          <a:p>
            <a:r>
              <a:t>	dribbling: 10/26</a:t>
            </a:r>
          </a:p>
          <a:p>
            <a:r>
              <a:t>	retur: 21/26</a:t>
            </a:r>
          </a:p>
          <a:p>
            <a:r>
              <a:t>	friställande: 9/16</a:t>
            </a:r>
          </a:p>
          <a:p>
            <a:r>
              <a:t>Passningar:</a:t>
            </a:r>
          </a:p>
          <a:p>
            <a:r>
              <a:t>	lång: 8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ant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